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1인 가구 시대의 펫 돌봄 솔루션 - unknownpetwalk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펫케어 플랫폼 프로토타입 발표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김형섭, 문경민, 민대건, 이선진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468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1인 가구 증가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5793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통계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2064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2023년 국내 1인 가구 비율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33.4%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395793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시사점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3101" y="612064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혼자 반려동물을 돌봐야 하는 경우 증가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반려동물 양육 인구 증가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통계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847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전국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638만 가구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 반려동물을 양육 (2023년 기준)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시사점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918472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반려동물 돌봄 서비스 수요 급증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문제 인식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35208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펫케어 어려움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혼자 또는 맞벌이 가구의 외출 시 펫케어 어려움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335208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기존 방식 한계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펫호텔 이용 혹은 지인에게 부탁하는 데 한계 (비용 부담, 신뢰 문제)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4131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신뢰할 돌봄 부족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안심하고 맡길 수 있는 돌봄 서비스의 부재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833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솔루션: unknownpetwalk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펫시터 프로필 등록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반려동물 정보 입력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산책 요청 &amp; 매칭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후기 기반 추천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타깃 유저 &amp; 기대 효과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주요 타깃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1인 가구·맞벌이 직장인 (반려동물 양육자)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펫시터 아르바이트를 희망하는 MZ세대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기대 효과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반려동물 정서 안정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맞춤형 케어 제공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펫시터 생태계 조성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프로토타입 예시 화면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276118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276118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276118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※ 실제 사용 화면 예시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맺음말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“펫과 사람, 그리고 지역사회의 연결고리”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unknownpetwalk는 일상을 바꾸는 펫케어 서비스로 발전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2025-03-25T01:52:54Z</dcterms:created>
  <dcterms:modified xsi:type="dcterms:W3CDTF">2025-03-25T01:52:54Z</dcterms:modified>
</cp:coreProperties>
</file>